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D0B4607-3DBF-4F0D-8879-4A7185A41FA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D35A2A-0B13-4441-A7DD-9BB8A319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B4607-3DBF-4F0D-8879-4A7185A41FA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35A2A-0B13-4441-A7DD-9BB8A319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D0B4607-3DBF-4F0D-8879-4A7185A41FA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D35A2A-0B13-4441-A7DD-9BB8A319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B4607-3DBF-4F0D-8879-4A7185A41FA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35A2A-0B13-4441-A7DD-9BB8A319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0B4607-3DBF-4F0D-8879-4A7185A41FA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D35A2A-0B13-4441-A7DD-9BB8A319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B4607-3DBF-4F0D-8879-4A7185A41FA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35A2A-0B13-4441-A7DD-9BB8A319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B4607-3DBF-4F0D-8879-4A7185A41FA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35A2A-0B13-4441-A7DD-9BB8A319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B4607-3DBF-4F0D-8879-4A7185A41FA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35A2A-0B13-4441-A7DD-9BB8A319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D0B4607-3DBF-4F0D-8879-4A7185A41FA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35A2A-0B13-4441-A7DD-9BB8A319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B4607-3DBF-4F0D-8879-4A7185A41FA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35A2A-0B13-4441-A7DD-9BB8A319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0B4607-3DBF-4F0D-8879-4A7185A41FA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D35A2A-0B13-4441-A7DD-9BB8A3192E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D0B4607-3DBF-4F0D-8879-4A7185A41FA7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D35A2A-0B13-4441-A7DD-9BB8A3192E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Example of a +3 </a:t>
            </a:r>
            <a:r>
              <a:rPr lang="en-US" dirty="0" smtClean="0"/>
              <a:t>ion</a:t>
            </a:r>
          </a:p>
          <a:p>
            <a:r>
              <a:rPr lang="en-US" dirty="0" smtClean="0"/>
              <a:t>Write the formula of </a:t>
            </a:r>
            <a:r>
              <a:rPr lang="en-US" dirty="0" err="1" smtClean="0"/>
              <a:t>hydrosulfuric</a:t>
            </a:r>
            <a:r>
              <a:rPr lang="en-US" dirty="0" smtClean="0"/>
              <a:t> acid</a:t>
            </a:r>
            <a:endParaRPr lang="en-US" dirty="0" smtClean="0"/>
          </a:p>
          <a:p>
            <a:r>
              <a:rPr lang="en-US" dirty="0" smtClean="0"/>
              <a:t>Write the formula for Sodium </a:t>
            </a:r>
            <a:r>
              <a:rPr lang="en-US" dirty="0" err="1" smtClean="0"/>
              <a:t>Phosphide</a:t>
            </a:r>
            <a:endParaRPr lang="en-US" dirty="0" smtClean="0"/>
          </a:p>
          <a:p>
            <a:r>
              <a:rPr lang="en-US" dirty="0" smtClean="0"/>
              <a:t>Losing 3 electrons makes what type of ion?</a:t>
            </a:r>
          </a:p>
          <a:p>
            <a:r>
              <a:rPr lang="en-US" dirty="0" smtClean="0"/>
              <a:t>What is the electron dot structure of Aluminum?</a:t>
            </a:r>
            <a:endParaRPr lang="en-US" dirty="0" smtClean="0"/>
          </a:p>
          <a:p>
            <a:r>
              <a:rPr lang="en-US" dirty="0" smtClean="0"/>
              <a:t>Charge and formula of phosphate?</a:t>
            </a:r>
          </a:p>
          <a:p>
            <a:r>
              <a:rPr lang="en-US" dirty="0" smtClean="0"/>
              <a:t>Charge of Te?</a:t>
            </a:r>
            <a:endParaRPr lang="en-US" dirty="0" smtClean="0"/>
          </a:p>
          <a:p>
            <a:r>
              <a:rPr lang="en-US" dirty="0" smtClean="0"/>
              <a:t>The charge of Fe in Iron(III) oxide?</a:t>
            </a:r>
          </a:p>
          <a:p>
            <a:r>
              <a:rPr lang="en-US" dirty="0" smtClean="0"/>
              <a:t>Electron dot structure of Chlorine</a:t>
            </a:r>
          </a:p>
          <a:p>
            <a:r>
              <a:rPr lang="en-US" dirty="0" smtClean="0"/>
              <a:t>Vanadium(II) sulfite</a:t>
            </a:r>
          </a:p>
          <a:p>
            <a:r>
              <a:rPr lang="en-US" dirty="0" smtClean="0"/>
              <a:t>Nitrous Acid</a:t>
            </a:r>
          </a:p>
          <a:p>
            <a:r>
              <a:rPr lang="en-US" dirty="0" err="1" smtClean="0"/>
              <a:t>Hypochlorites</a:t>
            </a:r>
            <a:r>
              <a:rPr lang="en-US" dirty="0" smtClean="0"/>
              <a:t> formula and charge</a:t>
            </a:r>
          </a:p>
          <a:p>
            <a:r>
              <a:rPr lang="en-US" dirty="0" smtClean="0"/>
              <a:t>The charge of Iodine</a:t>
            </a:r>
          </a:p>
          <a:p>
            <a:r>
              <a:rPr lang="en-US" dirty="0" smtClean="0"/>
              <a:t># of valence electrons of Francium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When you lose 3 electrons what is the charge.</a:t>
            </a:r>
            <a:endParaRPr lang="en-US" dirty="0" smtClean="0"/>
          </a:p>
          <a:p>
            <a:r>
              <a:rPr lang="en-US" dirty="0" smtClean="0"/>
              <a:t>What type of ion is Fluorine?</a:t>
            </a:r>
          </a:p>
          <a:p>
            <a:r>
              <a:rPr lang="en-US" dirty="0" smtClean="0"/>
              <a:t>Does Magnesium or Oxygen have a larger atomic size?</a:t>
            </a:r>
          </a:p>
          <a:p>
            <a:r>
              <a:rPr lang="en-US" dirty="0" smtClean="0"/>
              <a:t>Sulfuric </a:t>
            </a:r>
            <a:r>
              <a:rPr lang="en-US" dirty="0" smtClean="0"/>
              <a:t>Acid</a:t>
            </a:r>
          </a:p>
          <a:p>
            <a:r>
              <a:rPr lang="en-US" dirty="0" smtClean="0"/>
              <a:t>What is the charge and formula of Acetate?</a:t>
            </a:r>
          </a:p>
          <a:p>
            <a:r>
              <a:rPr lang="en-US" dirty="0" smtClean="0"/>
              <a:t>When electrons are gained, what charge is the element?</a:t>
            </a:r>
          </a:p>
          <a:p>
            <a:r>
              <a:rPr lang="en-US" dirty="0" smtClean="0"/>
              <a:t>Sodium Hydroxide</a:t>
            </a:r>
          </a:p>
          <a:p>
            <a:r>
              <a:rPr lang="en-US" dirty="0" smtClean="0"/>
              <a:t>LiC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7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Clorous</a:t>
            </a:r>
            <a:r>
              <a:rPr lang="en-US" dirty="0" smtClean="0"/>
              <a:t> Acid</a:t>
            </a:r>
          </a:p>
          <a:p>
            <a:r>
              <a:rPr lang="en-US" dirty="0" smtClean="0"/>
              <a:t>Draw the electron dot structure of Silver(IV)</a:t>
            </a:r>
          </a:p>
          <a:p>
            <a:r>
              <a:rPr lang="en-US" dirty="0" smtClean="0"/>
              <a:t>Which element has the smallest ionic size? </a:t>
            </a:r>
          </a:p>
          <a:p>
            <a:pPr lvl="1"/>
            <a:r>
              <a:rPr lang="en-US" dirty="0" smtClean="0"/>
              <a:t>Sodium</a:t>
            </a:r>
          </a:p>
          <a:p>
            <a:pPr lvl="1"/>
            <a:r>
              <a:rPr lang="en-US" dirty="0" smtClean="0"/>
              <a:t>Chlorine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AuO</a:t>
            </a:r>
            <a:r>
              <a:rPr lang="en-US" dirty="0" smtClean="0"/>
              <a:t> </a:t>
            </a:r>
          </a:p>
          <a:p>
            <a:r>
              <a:rPr lang="en-US" dirty="0" smtClean="0"/>
              <a:t>Name a Halogen</a:t>
            </a:r>
          </a:p>
          <a:p>
            <a:r>
              <a:rPr lang="en-US" dirty="0" smtClean="0"/>
              <a:t>Which of the following requires an oxidation #?</a:t>
            </a:r>
          </a:p>
          <a:p>
            <a:pPr lvl="1"/>
            <a:r>
              <a:rPr lang="en-US" dirty="0" smtClean="0"/>
              <a:t>Lead</a:t>
            </a:r>
          </a:p>
          <a:p>
            <a:pPr lvl="1"/>
            <a:r>
              <a:rPr lang="en-US" dirty="0" smtClean="0"/>
              <a:t>Iodine</a:t>
            </a:r>
          </a:p>
          <a:p>
            <a:pPr lvl="1"/>
            <a:r>
              <a:rPr lang="en-US" dirty="0" smtClean="0"/>
              <a:t>Barium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</a:t>
            </a:r>
            <a:r>
              <a:rPr lang="en-US" dirty="0" smtClean="0"/>
              <a:t> the names of the following</a:t>
            </a:r>
          </a:p>
          <a:p>
            <a:pPr lvl="1"/>
            <a:r>
              <a:rPr lang="en-US" dirty="0" smtClean="0"/>
              <a:t>HCN</a:t>
            </a:r>
          </a:p>
          <a:p>
            <a:pPr lvl="1"/>
            <a:r>
              <a:rPr lang="en-US" dirty="0" smtClean="0"/>
              <a:t>MgBr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Write the formula for </a:t>
            </a:r>
          </a:p>
          <a:p>
            <a:pPr lvl="1"/>
            <a:r>
              <a:rPr lang="en-US" dirty="0" smtClean="0"/>
              <a:t>Hydrofluoric </a:t>
            </a:r>
            <a:r>
              <a:rPr lang="en-US" dirty="0" smtClean="0"/>
              <a:t>Acid</a:t>
            </a:r>
          </a:p>
          <a:p>
            <a:pPr lvl="1"/>
            <a:r>
              <a:rPr lang="en-US" dirty="0" smtClean="0"/>
              <a:t>Tin(I</a:t>
            </a:r>
            <a:r>
              <a:rPr lang="en-US" dirty="0" smtClean="0"/>
              <a:t>) </a:t>
            </a:r>
            <a:r>
              <a:rPr lang="en-US" dirty="0" smtClean="0"/>
              <a:t>oxalate</a:t>
            </a:r>
            <a:endParaRPr lang="en-US" baseline="-25000" dirty="0" smtClean="0"/>
          </a:p>
          <a:p>
            <a:r>
              <a:rPr lang="en-US" dirty="0" smtClean="0"/>
              <a:t>On the periodic table valence electrons are equal to what?</a:t>
            </a:r>
          </a:p>
          <a:p>
            <a:r>
              <a:rPr lang="en-US" dirty="0" smtClean="0"/>
              <a:t>What is the charge and formula for ammonium?</a:t>
            </a:r>
          </a:p>
          <a:p>
            <a:pPr>
              <a:buNone/>
            </a:pPr>
            <a:endParaRPr lang="en-US" baseline="-25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type of ion loses 1 electron?</a:t>
            </a:r>
          </a:p>
          <a:p>
            <a:r>
              <a:rPr lang="en-US" dirty="0" smtClean="0"/>
              <a:t>Perchloric Acid</a:t>
            </a:r>
          </a:p>
          <a:p>
            <a:r>
              <a:rPr lang="en-US" dirty="0" smtClean="0"/>
              <a:t>Example of a formula for a Base</a:t>
            </a:r>
          </a:p>
          <a:p>
            <a:r>
              <a:rPr lang="en-US" dirty="0" smtClean="0"/>
              <a:t>Name a transition metal</a:t>
            </a:r>
          </a:p>
          <a:p>
            <a:r>
              <a:rPr lang="en-US" dirty="0" smtClean="0"/>
              <a:t>What does an oxidation number tell us?</a:t>
            </a:r>
          </a:p>
          <a:p>
            <a:r>
              <a:rPr lang="en-US" dirty="0" smtClean="0"/>
              <a:t>What vocabulary word mean “full valence electrons”</a:t>
            </a:r>
          </a:p>
          <a:p>
            <a:r>
              <a:rPr lang="en-US" dirty="0" smtClean="0"/>
              <a:t>Iron(II) Sulfide</a:t>
            </a:r>
          </a:p>
          <a:p>
            <a:r>
              <a:rPr lang="en-US" dirty="0" smtClean="0"/>
              <a:t>Iron(III) Chlorate</a:t>
            </a:r>
          </a:p>
          <a:p>
            <a:r>
              <a:rPr lang="en-US" dirty="0" smtClean="0"/>
              <a:t>On the periodic table valence electrons are equal to what?</a:t>
            </a:r>
          </a:p>
          <a:p>
            <a:r>
              <a:rPr lang="en-US" dirty="0" smtClean="0"/>
              <a:t>What is the charge and formula for ammonium</a:t>
            </a:r>
            <a:r>
              <a:rPr lang="en-US" dirty="0" smtClean="0"/>
              <a:t>?</a:t>
            </a:r>
          </a:p>
          <a:p>
            <a:r>
              <a:rPr lang="en-US" dirty="0" smtClean="0"/>
              <a:t>Write out all the acids that chloride can make.</a:t>
            </a:r>
          </a:p>
          <a:p>
            <a:r>
              <a:rPr lang="en-US" dirty="0" smtClean="0"/>
              <a:t>Lithium Hydroxide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694</TotalTime>
  <Words>280</Words>
  <Application>Microsoft Office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Slide 1</vt:lpstr>
      <vt:lpstr>Slide 2</vt:lpstr>
      <vt:lpstr>Slide 3</vt:lpstr>
      <vt:lpstr>Slide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Review</dc:title>
  <dc:creator>anya.mack</dc:creator>
  <cp:lastModifiedBy>anya.covarrubias</cp:lastModifiedBy>
  <cp:revision>8</cp:revision>
  <dcterms:created xsi:type="dcterms:W3CDTF">2012-03-22T03:55:34Z</dcterms:created>
  <dcterms:modified xsi:type="dcterms:W3CDTF">2013-04-05T19:40:19Z</dcterms:modified>
</cp:coreProperties>
</file>