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2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3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6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1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6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0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4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F9C87-001F-4D4F-AF82-6F6A5FBC4FEC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AA62-2B22-4F70-A0B1-75E322A6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8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Polyatomic Ions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4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CO</a:t>
            </a:r>
            <a:r>
              <a:rPr lang="en-US" sz="9600" baseline="-25000" dirty="0" smtClean="0"/>
              <a:t>3</a:t>
            </a:r>
            <a:r>
              <a:rPr lang="en-US" sz="9600" baseline="30000" dirty="0" smtClean="0"/>
              <a:t>-2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8779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OH</a:t>
            </a:r>
            <a:r>
              <a:rPr lang="en-US" sz="9600" baseline="30000" dirty="0" smtClean="0"/>
              <a:t>-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1049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C</a:t>
            </a:r>
            <a:r>
              <a:rPr lang="en-US" sz="9600" baseline="-25000" dirty="0" smtClean="0"/>
              <a:t>2</a:t>
            </a:r>
            <a:r>
              <a:rPr lang="en-US" sz="9600" dirty="0" smtClean="0"/>
              <a:t>O</a:t>
            </a:r>
            <a:r>
              <a:rPr lang="en-US" sz="9600" baseline="-25000" dirty="0" smtClean="0"/>
              <a:t>4</a:t>
            </a:r>
            <a:r>
              <a:rPr lang="en-US" sz="9600" baseline="30000" dirty="0" smtClean="0"/>
              <a:t>-2</a:t>
            </a:r>
            <a:endParaRPr lang="en-US" sz="9600" baseline="-25000" dirty="0"/>
          </a:p>
        </p:txBody>
      </p:sp>
    </p:spTree>
    <p:extLst>
      <p:ext uri="{BB962C8B-B14F-4D97-AF65-F5344CB8AC3E}">
        <p14:creationId xmlns:p14="http://schemas.microsoft.com/office/powerpoint/2010/main" val="2869149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Cr</a:t>
            </a:r>
            <a:r>
              <a:rPr lang="en-US" sz="9600" baseline="-25000" dirty="0" smtClean="0"/>
              <a:t>2</a:t>
            </a:r>
            <a:r>
              <a:rPr lang="en-US" sz="9600" dirty="0" smtClean="0"/>
              <a:t>O</a:t>
            </a:r>
            <a:r>
              <a:rPr lang="en-US" sz="9600" baseline="-25000" dirty="0" smtClean="0"/>
              <a:t>7</a:t>
            </a:r>
            <a:r>
              <a:rPr lang="en-US" sz="9600" baseline="30000" dirty="0" smtClean="0"/>
              <a:t>-2</a:t>
            </a:r>
            <a:endParaRPr lang="en-US" sz="9600" baseline="30000" dirty="0"/>
          </a:p>
        </p:txBody>
      </p:sp>
    </p:spTree>
    <p:extLst>
      <p:ext uri="{BB962C8B-B14F-4D97-AF65-F5344CB8AC3E}">
        <p14:creationId xmlns:p14="http://schemas.microsoft.com/office/powerpoint/2010/main" val="166307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HCO</a:t>
            </a:r>
            <a:r>
              <a:rPr lang="en-US" sz="9600" baseline="-25000" dirty="0" smtClean="0"/>
              <a:t>3</a:t>
            </a:r>
            <a:r>
              <a:rPr lang="en-US" sz="9600" baseline="30000" dirty="0" smtClean="0"/>
              <a:t>-</a:t>
            </a:r>
            <a:endParaRPr lang="en-US" sz="9600" baseline="30000" dirty="0"/>
          </a:p>
        </p:txBody>
      </p:sp>
    </p:spTree>
    <p:extLst>
      <p:ext uri="{BB962C8B-B14F-4D97-AF65-F5344CB8AC3E}">
        <p14:creationId xmlns:p14="http://schemas.microsoft.com/office/powerpoint/2010/main" val="1379066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err="1" smtClean="0"/>
              <a:t>ClO</a:t>
            </a:r>
            <a:r>
              <a:rPr lang="en-US" sz="9600" baseline="30000" dirty="0" smtClean="0"/>
              <a:t>-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89241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MnO</a:t>
            </a:r>
            <a:r>
              <a:rPr lang="en-US" sz="9600" baseline="-25000" dirty="0" smtClean="0"/>
              <a:t>4</a:t>
            </a:r>
            <a:r>
              <a:rPr lang="en-US" sz="9600" baseline="30000" dirty="0" smtClean="0"/>
              <a:t>-</a:t>
            </a:r>
            <a:endParaRPr lang="en-US" sz="9600" baseline="30000" dirty="0"/>
          </a:p>
        </p:txBody>
      </p:sp>
    </p:spTree>
    <p:extLst>
      <p:ext uri="{BB962C8B-B14F-4D97-AF65-F5344CB8AC3E}">
        <p14:creationId xmlns:p14="http://schemas.microsoft.com/office/powerpoint/2010/main" val="2770075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Ammonium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90425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Acetate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72874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Chlorate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2329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PO</a:t>
            </a:r>
            <a:r>
              <a:rPr lang="en-US" sz="8000" baseline="-25000" dirty="0" smtClean="0"/>
              <a:t>4</a:t>
            </a:r>
            <a:r>
              <a:rPr lang="en-US" sz="8000" baseline="30000" dirty="0" smtClean="0"/>
              <a:t>-3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11676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Phosphate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29773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Carbonate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255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Sulfate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65443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Nitrate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28127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Hydroxide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99653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Cyanide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00231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Oxalate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61113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Sulfite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86036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Dichromate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59493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Bicarbonate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3492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SO</a:t>
            </a:r>
            <a:r>
              <a:rPr lang="en-US" sz="9600" baseline="-25000" dirty="0" smtClean="0"/>
              <a:t>4</a:t>
            </a:r>
            <a:r>
              <a:rPr lang="en-US" sz="9600" baseline="30000" dirty="0" smtClean="0"/>
              <a:t>-2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7193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Hypochlorite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42982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Permanganate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1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CN</a:t>
            </a:r>
            <a:r>
              <a:rPr lang="en-US" sz="9600" baseline="30000" dirty="0" smtClean="0"/>
              <a:t>-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3723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SO</a:t>
            </a:r>
            <a:r>
              <a:rPr lang="en-US" sz="9600" baseline="-25000" dirty="0" smtClean="0"/>
              <a:t>3</a:t>
            </a:r>
            <a:r>
              <a:rPr lang="en-US" sz="9600" baseline="30000" dirty="0" smtClean="0"/>
              <a:t>-2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18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NO</a:t>
            </a:r>
            <a:r>
              <a:rPr lang="en-US" sz="9600" baseline="-25000" dirty="0" smtClean="0"/>
              <a:t>3</a:t>
            </a:r>
            <a:r>
              <a:rPr lang="en-US" sz="9600" baseline="30000" dirty="0" smtClean="0"/>
              <a:t>-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2088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NH</a:t>
            </a:r>
            <a:r>
              <a:rPr lang="en-US" sz="9600" baseline="-25000" dirty="0" smtClean="0"/>
              <a:t>4</a:t>
            </a:r>
            <a:r>
              <a:rPr lang="en-US" sz="9600" baseline="30000" dirty="0" smtClean="0"/>
              <a:t>+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4497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C</a:t>
            </a:r>
            <a:r>
              <a:rPr lang="en-US" sz="9600" baseline="-25000" dirty="0" smtClean="0"/>
              <a:t>2</a:t>
            </a:r>
            <a:r>
              <a:rPr lang="en-US" sz="9600" dirty="0" smtClean="0"/>
              <a:t>H</a:t>
            </a:r>
            <a:r>
              <a:rPr lang="en-US" sz="9600" baseline="-25000" dirty="0" smtClean="0"/>
              <a:t>3</a:t>
            </a:r>
            <a:r>
              <a:rPr lang="en-US" sz="9600" dirty="0" smtClean="0"/>
              <a:t>O</a:t>
            </a:r>
            <a:r>
              <a:rPr lang="en-US" sz="9600" baseline="-25000" dirty="0" smtClean="0"/>
              <a:t>2</a:t>
            </a:r>
            <a:r>
              <a:rPr lang="en-US" sz="9600" baseline="30000" dirty="0"/>
              <a:t>-</a:t>
            </a:r>
            <a:endParaRPr lang="en-US" sz="9600" baseline="-25000" dirty="0"/>
          </a:p>
        </p:txBody>
      </p:sp>
    </p:spTree>
    <p:extLst>
      <p:ext uri="{BB962C8B-B14F-4D97-AF65-F5344CB8AC3E}">
        <p14:creationId xmlns:p14="http://schemas.microsoft.com/office/powerpoint/2010/main" val="270598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ClO</a:t>
            </a:r>
            <a:r>
              <a:rPr lang="en-US" sz="9600" baseline="-25000" dirty="0" smtClean="0"/>
              <a:t>3</a:t>
            </a:r>
            <a:r>
              <a:rPr lang="en-US" sz="9600" baseline="30000" dirty="0" smtClean="0"/>
              <a:t>-</a:t>
            </a:r>
            <a:endParaRPr lang="en-US" sz="9600" baseline="-25000" dirty="0"/>
          </a:p>
        </p:txBody>
      </p:sp>
    </p:spTree>
    <p:extLst>
      <p:ext uri="{BB962C8B-B14F-4D97-AF65-F5344CB8AC3E}">
        <p14:creationId xmlns:p14="http://schemas.microsoft.com/office/powerpoint/2010/main" val="338135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</Words>
  <Application>Microsoft Office PowerPoint</Application>
  <PresentationFormat>On-screen Show (4:3)</PresentationFormat>
  <Paragraphs>31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Polyatomic 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Ammonium</vt:lpstr>
      <vt:lpstr>Acetate</vt:lpstr>
      <vt:lpstr>Chlorate</vt:lpstr>
      <vt:lpstr>Phosphate</vt:lpstr>
      <vt:lpstr>Carbonate</vt:lpstr>
      <vt:lpstr>Sulfate</vt:lpstr>
      <vt:lpstr>Nitrate</vt:lpstr>
      <vt:lpstr>Hydroxide</vt:lpstr>
      <vt:lpstr>Cyanide</vt:lpstr>
      <vt:lpstr>Oxalate</vt:lpstr>
      <vt:lpstr>Sulfite</vt:lpstr>
      <vt:lpstr>Dichromate</vt:lpstr>
      <vt:lpstr>Bicarbonate</vt:lpstr>
      <vt:lpstr>Hypochlorite</vt:lpstr>
      <vt:lpstr>Permanganate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Ahrens</dc:creator>
  <cp:lastModifiedBy>Anna Ahrens</cp:lastModifiedBy>
  <cp:revision>3</cp:revision>
  <dcterms:created xsi:type="dcterms:W3CDTF">2014-04-02T14:47:07Z</dcterms:created>
  <dcterms:modified xsi:type="dcterms:W3CDTF">2014-04-02T16:11:48Z</dcterms:modified>
</cp:coreProperties>
</file>